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4" r:id="rId18"/>
    <p:sldId id="21474791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71" dt="2025-01-21T07:59:27.78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266" autoAdjust="0"/>
  </p:normalViewPr>
  <p:slideViewPr>
    <p:cSldViewPr snapToGrid="0">
      <p:cViewPr varScale="1">
        <p:scale>
          <a:sx n="73" d="100"/>
          <a:sy n="73" d="100"/>
        </p:scale>
        <p:origin x="88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22/01/2025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15</a:t>
            </a:fld>
            <a:endParaRPr lang="en-GB"/>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a:p>
        </p:txBody>
      </p:sp>
    </p:spTree>
    <p:extLst>
      <p:ext uri="{BB962C8B-B14F-4D97-AF65-F5344CB8AC3E}">
        <p14:creationId xmlns:p14="http://schemas.microsoft.com/office/powerpoint/2010/main" val="89034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22.01.2025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22.01.2025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22.01.2025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22.01.2025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22.01.2025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22.01.2025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22.01.2025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22.01.2025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22.01.2025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22.01.2025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22.01.2025</a:t>
            </a:fld>
            <a:endParaRPr lang="en-GB"/>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22.01.2025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22.01.2025</a:t>
            </a:fld>
            <a:endParaRPr lang="en-GB"/>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22.01.2025</a:t>
            </a:fld>
            <a:endParaRPr lang="en-GB"/>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22.01.2025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ideogram.ai/"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jp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22.01.2025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3"/>
              </a:rPr>
              <a:t>https://ideogram.ai/</a:t>
            </a:r>
            <a:r>
              <a:rPr lang="en-US" sz="1800" kern="100" dirty="0">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22.01.2025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2930402"/>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22.01.2025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15</a:t>
            </a:fld>
            <a:endParaRPr lang="en-US" noProof="0" dirty="0"/>
          </a:p>
        </p:txBody>
      </p:sp>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1">
                    <a:lumMod val="50000"/>
                  </a:schemeClr>
                </a:solidFill>
              </a:rPr>
              <a:t>*Die Bilder sind KI-generiert</a:t>
            </a:r>
          </a:p>
        </p:txBody>
      </p:sp>
      <p:pic>
        <p:nvPicPr>
          <p:cNvPr id="16" name="Grafik 15" descr="Ein Bild, das Kleidung, Stuhl, Mobiliar, Person enthält.&#10;&#10;Automatisch generierte Beschreibung">
            <a:extLst>
              <a:ext uri="{FF2B5EF4-FFF2-40B4-BE49-F238E27FC236}">
                <a16:creationId xmlns:a16="http://schemas.microsoft.com/office/drawing/2014/main" id="{842F0DB5-3074-F8EB-9682-D5F5BD3BBDDF}"/>
              </a:ext>
            </a:extLst>
          </p:cNvPr>
          <p:cNvPicPr>
            <a:picLocks noChangeAspect="1"/>
          </p:cNvPicPr>
          <p:nvPr/>
        </p:nvPicPr>
        <p:blipFill>
          <a:blip r:embed="rId3"/>
          <a:stretch>
            <a:fillRect/>
          </a:stretch>
        </p:blipFill>
        <p:spPr>
          <a:xfrm>
            <a:off x="326162" y="1263217"/>
            <a:ext cx="4331563" cy="4331563"/>
          </a:xfrm>
          <a:prstGeom prst="rect">
            <a:avLst/>
          </a:prstGeom>
        </p:spPr>
      </p:pic>
      <p:pic>
        <p:nvPicPr>
          <p:cNvPr id="18" name="Grafik 17" descr="Ein Bild, das draußen, Pflanze, Gras, Baum enthält.&#10;&#10;Automatisch generierte Beschreibung">
            <a:extLst>
              <a:ext uri="{FF2B5EF4-FFF2-40B4-BE49-F238E27FC236}">
                <a16:creationId xmlns:a16="http://schemas.microsoft.com/office/drawing/2014/main" id="{9597BDD1-ECC2-ABBC-02E8-FC4C8E50ECD1}"/>
              </a:ext>
            </a:extLst>
          </p:cNvPr>
          <p:cNvPicPr>
            <a:picLocks noChangeAspect="1"/>
          </p:cNvPicPr>
          <p:nvPr/>
        </p:nvPicPr>
        <p:blipFill>
          <a:blip r:embed="rId4"/>
          <a:stretch>
            <a:fillRect/>
          </a:stretch>
        </p:blipFill>
        <p:spPr>
          <a:xfrm>
            <a:off x="7534275" y="1263217"/>
            <a:ext cx="4331563" cy="4331563"/>
          </a:xfrm>
          <a:prstGeom prst="rect">
            <a:avLst/>
          </a:prstGeom>
        </p:spPr>
      </p:pic>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22.01.2025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22.01.2025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9E8F22-A635-43FD-96A3-D0DE94292365}">
  <ds:schemaRefs>
    <ds:schemaRef ds:uri="http://schemas.microsoft.com/sharepoint/v3/contenttype/forms"/>
  </ds:schemaRefs>
</ds:datastoreItem>
</file>

<file path=customXml/itemProps2.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3.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698</Words>
  <Application>Microsoft Office PowerPoint</Application>
  <PresentationFormat>Breitbild</PresentationFormat>
  <Paragraphs>192</Paragraphs>
  <Slides>15</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Beewen, Florian (SE-7/3AFS2K)</cp:lastModifiedBy>
  <cp:revision>10</cp:revision>
  <dcterms:created xsi:type="dcterms:W3CDTF">2025-01-06T06:59:10Z</dcterms:created>
  <dcterms:modified xsi:type="dcterms:W3CDTF">2025-01-22T06:46:39Z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